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Yellowtail"/>
      <p:regular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Yellowtail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ef4e131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ef4e131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f4e1310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f4e1310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ef4e131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ef4e131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fdf5cb57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ffdf5cb57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ffdf5cb57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ffdf5cb57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ffdf5cb5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ffdf5cb5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ef4e131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ef4e131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fa5c0635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fa5c0635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f4e131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f4e131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f4e131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f4e131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Abhilash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f4e1310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f4e1310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f4e131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f4e131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f4e131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f4e131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ef4e131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ef4e131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Emiliano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92d3953974064d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92d3953974064d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5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10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10" Type="http://schemas.openxmlformats.org/officeDocument/2006/relationships/image" Target="../media/image22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ierra05082004" TargetMode="External"/><Relationship Id="rId4" Type="http://schemas.openxmlformats.org/officeDocument/2006/relationships/hyperlink" Target="https://github.com/Sierra05082004/Major-Simulation-Netflix" TargetMode="External"/><Relationship Id="rId5" Type="http://schemas.openxmlformats.org/officeDocument/2006/relationships/hyperlink" Target="https://github.com/Sierra05082004/Major-Simulation-Netflix" TargetMode="External"/><Relationship Id="rId6" Type="http://schemas.openxmlformats.org/officeDocument/2006/relationships/hyperlink" Target="https://www.statista.com/statistics/188658/movie-genres-in-north-america-by-box-office-revenue-since-1995/" TargetMode="External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50" y="0"/>
            <a:ext cx="914850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8657">
            <a:off x="1038139" y="554544"/>
            <a:ext cx="1548623" cy="942912"/>
          </a:xfrm>
          <a:prstGeom prst="parallelogram">
            <a:avLst>
              <a:gd fmla="val 31746" name="adj"/>
            </a:avLst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NSLC Major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Simulation</a:t>
            </a:r>
            <a:endParaRPr sz="6000"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3623600" y="3467725"/>
            <a:ext cx="4931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Yellowtail"/>
                <a:ea typeface="Yellowtail"/>
                <a:cs typeface="Yellowtail"/>
                <a:sym typeface="Yellowtail"/>
              </a:rPr>
              <a:t>Neil ,Diego,  Ian, Michael</a:t>
            </a:r>
            <a:r>
              <a:rPr lang="en" sz="1800">
                <a:latin typeface="Yellowtail"/>
                <a:ea typeface="Yellowtail"/>
                <a:cs typeface="Yellowtail"/>
                <a:sym typeface="Yellowtail"/>
              </a:rPr>
              <a:t>, Emiliano, Tommy, Abhilash, </a:t>
            </a:r>
            <a:r>
              <a:rPr lang="en" sz="1800">
                <a:latin typeface="Yellowtail"/>
                <a:ea typeface="Yellowtail"/>
                <a:cs typeface="Yellowtail"/>
                <a:sym typeface="Yellowtail"/>
              </a:rPr>
              <a:t>Danny</a:t>
            </a:r>
            <a:endParaRPr sz="1800">
              <a:latin typeface="Yellowtail"/>
              <a:ea typeface="Yellowtail"/>
              <a:cs typeface="Yellowtail"/>
              <a:sym typeface="Yellowtai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5">
            <a:alphaModFix/>
          </a:blip>
          <a:srcRect b="989" l="4000" r="-4000" t="-990"/>
          <a:stretch/>
        </p:blipFill>
        <p:spPr>
          <a:xfrm rot="634844">
            <a:off x="1482173" y="1601499"/>
            <a:ext cx="1377579" cy="1018703"/>
          </a:xfrm>
          <a:prstGeom prst="flowChartInputOutpu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2861">
            <a:off x="566031" y="2517613"/>
            <a:ext cx="1469467" cy="1070774"/>
          </a:xfrm>
          <a:prstGeom prst="parallelogram">
            <a:avLst>
              <a:gd fmla="val 1782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Top 8 Male and Female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235375" y="1648350"/>
            <a:ext cx="280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Cate Blanchett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Liv Tyler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Zoe Saldaña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Daisy Ridley</a:t>
            </a:r>
            <a:endParaRPr sz="15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50" y="1241125"/>
            <a:ext cx="1039176" cy="14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400" y="1862556"/>
            <a:ext cx="1115200" cy="14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150" y="2878423"/>
            <a:ext cx="1039174" cy="13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025" y="3423541"/>
            <a:ext cx="1152576" cy="163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5150" y="636703"/>
            <a:ext cx="1039175" cy="154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4021" y="1220421"/>
            <a:ext cx="1234228" cy="15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4524025" y="1701300"/>
            <a:ext cx="30000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         Kate Winslet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          Bryce Dallas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          Michelle Rodriguez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          Gal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Gadot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21679" y="3078823"/>
            <a:ext cx="1039176" cy="19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975" y="2571761"/>
            <a:ext cx="1115200" cy="14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Male  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268475" y="1360450"/>
            <a:ext cx="3514500" cy="3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Orlando Bloom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Sam Worthington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John Boyega 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Oscar Isaac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8" name="Google Shape;218;p24"/>
          <p:cNvSpPr txBox="1"/>
          <p:nvPr/>
        </p:nvSpPr>
        <p:spPr>
          <a:xfrm>
            <a:off x="4572000" y="1598500"/>
            <a:ext cx="30000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       Leonardo DiCaprio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          Dwayne Johnson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          Chris Pratt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         Jason Statham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87" y="831600"/>
            <a:ext cx="1165650" cy="165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451" y="1756926"/>
            <a:ext cx="1039325" cy="16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839" y="2778650"/>
            <a:ext cx="1216381" cy="16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513" y="3462325"/>
            <a:ext cx="1195201" cy="168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7925" y="778727"/>
            <a:ext cx="1248675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7925" y="2405875"/>
            <a:ext cx="1021925" cy="19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2079" y="1522298"/>
            <a:ext cx="1021925" cy="194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59850" y="3446067"/>
            <a:ext cx="1118298" cy="1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</a:t>
            </a:r>
            <a:r>
              <a:rPr lang="en"/>
              <a:t>Decision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4142400" y="2738825"/>
            <a:ext cx="85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AND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322" y="1658800"/>
            <a:ext cx="2628452" cy="33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1297500" y="1086100"/>
            <a:ext cx="18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Chris Pratt</a:t>
            </a:r>
            <a:endParaRPr sz="2100"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5602875" y="1086100"/>
            <a:ext cx="20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16"/>
              <a:t>Cate Blanchett</a:t>
            </a:r>
            <a:endParaRPr sz="2316"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420" y="1658800"/>
            <a:ext cx="2299819" cy="33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 title="Wins to Nominations Rati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73" y="619313"/>
            <a:ext cx="6315174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 title="Weighted Average Awards by 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600" y="546137"/>
            <a:ext cx="6551826" cy="40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Repository</a:t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109850" y="1567550"/>
            <a:ext cx="72267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Name: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hlinkClick r:id="rId3"/>
              </a:rPr>
              <a:t>Sierra05082004</a:t>
            </a:r>
            <a:r>
              <a:rPr lang="en" sz="1500"/>
              <a:t> / </a:t>
            </a:r>
            <a:r>
              <a:rPr lang="en" sz="1500">
                <a:uFill>
                  <a:noFill/>
                </a:uFill>
                <a:hlinkClick r:id="rId4"/>
              </a:rPr>
              <a:t>Major-Simulation-Netflix</a:t>
            </a:r>
            <a:r>
              <a:rPr lang="en" sz="1500"/>
              <a:t>                                          (Public)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Link: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hlinkClick r:id="rId5"/>
              </a:rPr>
              <a:t>https://github.com/Sierra05082004/Major-Simulation-Netflix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#If you want to check the code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https://www.statista.com/statistics/188658/movie-genres-in-north-america-by-box-office-revenue-since-1995/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6625" y="211038"/>
            <a:ext cx="1589775" cy="15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Action and Adventure Movies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Casting Company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Rank based on actor popularity, experience in more than one movie, movie ratings and budget vs revenue.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062125" y="286425"/>
            <a:ext cx="7274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Movies</a:t>
            </a:r>
            <a:endParaRPr/>
          </a:p>
        </p:txBody>
      </p:sp>
      <p:pic>
        <p:nvPicPr>
          <p:cNvPr id="151" name="Google Shape;151;p1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00" y="943300"/>
            <a:ext cx="6513998" cy="40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Different Movie Aspects</a:t>
            </a:r>
            <a:endParaRPr/>
          </a:p>
        </p:txBody>
      </p:sp>
      <p:pic>
        <p:nvPicPr>
          <p:cNvPr id="157" name="Google Shape;157;p16" title="Correlation between Different Aspects of a Movi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307850"/>
            <a:ext cx="5280450" cy="32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Movies </a:t>
            </a:r>
            <a:endParaRPr/>
          </a:p>
        </p:txBody>
      </p:sp>
      <p:pic>
        <p:nvPicPr>
          <p:cNvPr id="163" name="Google Shape;163;p1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25" y="954500"/>
            <a:ext cx="6225051" cy="38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262475"/>
            <a:ext cx="46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</a:t>
            </a:r>
            <a:r>
              <a:rPr lang="en"/>
              <a:t>Experienced</a:t>
            </a:r>
            <a:r>
              <a:rPr lang="en"/>
              <a:t> Actors*</a:t>
            </a:r>
            <a:endParaRPr/>
          </a:p>
        </p:txBody>
      </p:sp>
      <p:pic>
        <p:nvPicPr>
          <p:cNvPr id="169" name="Google Shape;169;p1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99" y="1320675"/>
            <a:ext cx="5473224" cy="338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14975" y="325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Actor Ratings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316300" y="1595300"/>
            <a:ext cx="23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9" title="Top Actors Weighted Rat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50" y="1024400"/>
            <a:ext cx="6247701" cy="38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00" y="1544150"/>
            <a:ext cx="4145526" cy="25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00" y="1544150"/>
            <a:ext cx="4145526" cy="256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and New Viewers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50" y="1745550"/>
            <a:ext cx="4021874" cy="2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666" y="1745550"/>
            <a:ext cx="3971834" cy="27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